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65" r:id="rId2"/>
    <p:sldId id="366" r:id="rId3"/>
    <p:sldId id="319" r:id="rId4"/>
    <p:sldId id="312" r:id="rId5"/>
    <p:sldId id="335" r:id="rId6"/>
    <p:sldId id="321" r:id="rId7"/>
    <p:sldId id="325" r:id="rId8"/>
    <p:sldId id="327" r:id="rId9"/>
    <p:sldId id="333" r:id="rId10"/>
    <p:sldId id="342" r:id="rId11"/>
    <p:sldId id="346" r:id="rId12"/>
    <p:sldId id="313" r:id="rId13"/>
    <p:sldId id="345" r:id="rId14"/>
    <p:sldId id="341" r:id="rId15"/>
    <p:sldId id="348" r:id="rId16"/>
    <p:sldId id="349" r:id="rId17"/>
    <p:sldId id="328" r:id="rId18"/>
    <p:sldId id="326" r:id="rId19"/>
    <p:sldId id="356" r:id="rId20"/>
    <p:sldId id="350" r:id="rId21"/>
    <p:sldId id="322" r:id="rId22"/>
    <p:sldId id="323" r:id="rId23"/>
    <p:sldId id="324" r:id="rId24"/>
    <p:sldId id="329" r:id="rId25"/>
    <p:sldId id="330" r:id="rId26"/>
    <p:sldId id="358" r:id="rId27"/>
    <p:sldId id="339" r:id="rId28"/>
    <p:sldId id="340" r:id="rId29"/>
    <p:sldId id="331" r:id="rId30"/>
    <p:sldId id="334" r:id="rId31"/>
    <p:sldId id="338" r:id="rId32"/>
    <p:sldId id="343" r:id="rId33"/>
    <p:sldId id="344" r:id="rId34"/>
    <p:sldId id="351" r:id="rId35"/>
    <p:sldId id="354" r:id="rId36"/>
    <p:sldId id="357" r:id="rId37"/>
    <p:sldId id="355" r:id="rId38"/>
    <p:sldId id="361" r:id="rId39"/>
    <p:sldId id="362" r:id="rId40"/>
    <p:sldId id="363" r:id="rId41"/>
    <p:sldId id="364" r:id="rId42"/>
    <p:sldId id="359" r:id="rId43"/>
    <p:sldId id="352" r:id="rId44"/>
    <p:sldId id="353" r:id="rId45"/>
    <p:sldId id="336" r:id="rId46"/>
    <p:sldId id="337" r:id="rId47"/>
    <p:sldId id="317" r:id="rId48"/>
    <p:sldId id="318" r:id="rId49"/>
    <p:sldId id="311" r:id="rId50"/>
    <p:sldId id="309" r:id="rId51"/>
    <p:sldId id="310" r:id="rId52"/>
    <p:sldId id="308" r:id="rId53"/>
    <p:sldId id="307" r:id="rId54"/>
    <p:sldId id="299" r:id="rId55"/>
    <p:sldId id="306" r:id="rId56"/>
    <p:sldId id="300" r:id="rId57"/>
    <p:sldId id="305" r:id="rId58"/>
    <p:sldId id="301" r:id="rId59"/>
    <p:sldId id="285" r:id="rId60"/>
    <p:sldId id="287" r:id="rId61"/>
    <p:sldId id="294" r:id="rId62"/>
    <p:sldId id="289" r:id="rId63"/>
    <p:sldId id="293" r:id="rId64"/>
    <p:sldId id="295" r:id="rId65"/>
    <p:sldId id="298" r:id="rId66"/>
    <p:sldId id="292" r:id="rId67"/>
    <p:sldId id="291" r:id="rId68"/>
    <p:sldId id="314" r:id="rId69"/>
    <p:sldId id="304" r:id="rId70"/>
    <p:sldId id="283" r:id="rId71"/>
    <p:sldId id="284" r:id="rId72"/>
    <p:sldId id="288" r:id="rId73"/>
    <p:sldId id="276" r:id="rId74"/>
    <p:sldId id="279" r:id="rId75"/>
    <p:sldId id="278" r:id="rId76"/>
    <p:sldId id="280" r:id="rId77"/>
    <p:sldId id="282" r:id="rId78"/>
    <p:sldId id="268" r:id="rId79"/>
    <p:sldId id="267" r:id="rId80"/>
    <p:sldId id="266" r:id="rId81"/>
    <p:sldId id="265" r:id="rId82"/>
    <p:sldId id="258" r:id="rId83"/>
    <p:sldId id="263" r:id="rId84"/>
    <p:sldId id="26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65"/>
            <p14:sldId id="366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61"/>
            <p14:sldId id="362"/>
            <p14:sldId id="363"/>
            <p14:sldId id="364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231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3.png"/><Relationship Id="rId4" Type="http://schemas.openxmlformats.org/officeDocument/2006/relationships/image" Target="../media/image20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61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189.png"/><Relationship Id="rId39" Type="http://schemas.openxmlformats.org/officeDocument/2006/relationships/image" Target="../media/image240.png"/><Relationship Id="rId21" Type="http://schemas.openxmlformats.org/officeDocument/2006/relationships/image" Target="../media/image223.png"/><Relationship Id="rId34" Type="http://schemas.openxmlformats.org/officeDocument/2006/relationships/image" Target="../media/image235.png"/><Relationship Id="rId42" Type="http://schemas.openxmlformats.org/officeDocument/2006/relationships/image" Target="../media/image243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1.png"/><Relationship Id="rId45" Type="http://schemas.openxmlformats.org/officeDocument/2006/relationships/image" Target="../media/image246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232.png"/><Relationship Id="rId44" Type="http://schemas.openxmlformats.org/officeDocument/2006/relationships/image" Target="../media/image245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43" Type="http://schemas.openxmlformats.org/officeDocument/2006/relationships/image" Target="../media/image244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Relationship Id="rId46" Type="http://schemas.openxmlformats.org/officeDocument/2006/relationships/image" Target="../media/image247.png"/><Relationship Id="rId20" Type="http://schemas.openxmlformats.org/officeDocument/2006/relationships/image" Target="../media/image222.png"/><Relationship Id="rId41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189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27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29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28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0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81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29.png"/><Relationship Id="rId5" Type="http://schemas.openxmlformats.org/officeDocument/2006/relationships/image" Target="../media/image284.png"/><Relationship Id="rId15" Type="http://schemas.openxmlformats.org/officeDocument/2006/relationships/image" Target="../media/image292.png"/><Relationship Id="rId10" Type="http://schemas.openxmlformats.org/officeDocument/2006/relationships/image" Target="../media/image228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26" Type="http://schemas.openxmlformats.org/officeDocument/2006/relationships/image" Target="../media/image324.png"/><Relationship Id="rId39" Type="http://schemas.openxmlformats.org/officeDocument/2006/relationships/image" Target="../media/image291.png"/><Relationship Id="rId21" Type="http://schemas.openxmlformats.org/officeDocument/2006/relationships/image" Target="../media/image319.png"/><Relationship Id="rId34" Type="http://schemas.openxmlformats.org/officeDocument/2006/relationships/image" Target="../media/image332.png"/><Relationship Id="rId42" Type="http://schemas.openxmlformats.org/officeDocument/2006/relationships/image" Target="../media/image339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29" Type="http://schemas.openxmlformats.org/officeDocument/2006/relationships/image" Target="../media/image327.png"/><Relationship Id="rId41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24" Type="http://schemas.openxmlformats.org/officeDocument/2006/relationships/image" Target="../media/image322.png"/><Relationship Id="rId32" Type="http://schemas.openxmlformats.org/officeDocument/2006/relationships/image" Target="../media/image330.png"/><Relationship Id="rId37" Type="http://schemas.openxmlformats.org/officeDocument/2006/relationships/image" Target="../media/image335.png"/><Relationship Id="rId40" Type="http://schemas.openxmlformats.org/officeDocument/2006/relationships/image" Target="../media/image337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28" Type="http://schemas.openxmlformats.org/officeDocument/2006/relationships/image" Target="../media/image326.png"/><Relationship Id="rId36" Type="http://schemas.openxmlformats.org/officeDocument/2006/relationships/image" Target="../media/image334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31" Type="http://schemas.openxmlformats.org/officeDocument/2006/relationships/image" Target="../media/image329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Relationship Id="rId35" Type="http://schemas.openxmlformats.org/officeDocument/2006/relationships/image" Target="../media/image333.png"/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5" Type="http://schemas.openxmlformats.org/officeDocument/2006/relationships/image" Target="../media/image323.png"/><Relationship Id="rId33" Type="http://schemas.openxmlformats.org/officeDocument/2006/relationships/image" Target="../media/image331.png"/><Relationship Id="rId38" Type="http://schemas.openxmlformats.org/officeDocument/2006/relationships/image" Target="../media/image3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2.png"/><Relationship Id="rId4" Type="http://schemas.openxmlformats.org/officeDocument/2006/relationships/image" Target="../media/image293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3.png"/><Relationship Id="rId18" Type="http://schemas.openxmlformats.org/officeDocument/2006/relationships/image" Target="../media/image357.png"/><Relationship Id="rId26" Type="http://schemas.openxmlformats.org/officeDocument/2006/relationships/image" Target="../media/image293.png"/><Relationship Id="rId39" Type="http://schemas.openxmlformats.org/officeDocument/2006/relationships/image" Target="../media/image376.png"/><Relationship Id="rId21" Type="http://schemas.openxmlformats.org/officeDocument/2006/relationships/image" Target="../media/image360.png"/><Relationship Id="rId34" Type="http://schemas.openxmlformats.org/officeDocument/2006/relationships/image" Target="../media/image372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20" Type="http://schemas.openxmlformats.org/officeDocument/2006/relationships/image" Target="../media/image359.png"/><Relationship Id="rId29" Type="http://schemas.openxmlformats.org/officeDocument/2006/relationships/image" Target="../media/image367.png"/><Relationship Id="rId41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24" Type="http://schemas.openxmlformats.org/officeDocument/2006/relationships/image" Target="../media/image363.png"/><Relationship Id="rId32" Type="http://schemas.openxmlformats.org/officeDocument/2006/relationships/image" Target="../media/image370.png"/><Relationship Id="rId37" Type="http://schemas.openxmlformats.org/officeDocument/2006/relationships/image" Target="../media/image294.png"/><Relationship Id="rId40" Type="http://schemas.openxmlformats.org/officeDocument/2006/relationships/image" Target="../media/image377.png"/><Relationship Id="rId5" Type="http://schemas.openxmlformats.org/officeDocument/2006/relationships/image" Target="../media/image345.png"/><Relationship Id="rId15" Type="http://schemas.openxmlformats.org/officeDocument/2006/relationships/image" Target="../media/image292.png"/><Relationship Id="rId23" Type="http://schemas.openxmlformats.org/officeDocument/2006/relationships/image" Target="../media/image362.pn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10" Type="http://schemas.openxmlformats.org/officeDocument/2006/relationships/image" Target="../media/image350.png"/><Relationship Id="rId19" Type="http://schemas.openxmlformats.org/officeDocument/2006/relationships/image" Target="../media/image358.png"/><Relationship Id="rId31" Type="http://schemas.openxmlformats.org/officeDocument/2006/relationships/image" Target="../media/image369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Relationship Id="rId22" Type="http://schemas.openxmlformats.org/officeDocument/2006/relationships/image" Target="../media/image361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Relationship Id="rId35" Type="http://schemas.openxmlformats.org/officeDocument/2006/relationships/image" Target="../media/image373.png"/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12" Type="http://schemas.openxmlformats.org/officeDocument/2006/relationships/image" Target="../media/image352.png"/><Relationship Id="rId17" Type="http://schemas.openxmlformats.org/officeDocument/2006/relationships/image" Target="../media/image356.png"/><Relationship Id="rId25" Type="http://schemas.openxmlformats.org/officeDocument/2006/relationships/image" Target="../media/image364.png"/><Relationship Id="rId33" Type="http://schemas.openxmlformats.org/officeDocument/2006/relationships/image" Target="../media/image371.png"/><Relationship Id="rId38" Type="http://schemas.openxmlformats.org/officeDocument/2006/relationships/image" Target="../media/image37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80.png"/><Relationship Id="rId7" Type="http://schemas.openxmlformats.org/officeDocument/2006/relationships/image" Target="../media/image383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5" Type="http://schemas.openxmlformats.org/officeDocument/2006/relationships/image" Target="../media/image287.png"/><Relationship Id="rId4" Type="http://schemas.openxmlformats.org/officeDocument/2006/relationships/image" Target="../media/image381.png"/><Relationship Id="rId9" Type="http://schemas.openxmlformats.org/officeDocument/2006/relationships/image" Target="../media/image2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90.png"/><Relationship Id="rId7" Type="http://schemas.openxmlformats.org/officeDocument/2006/relationships/image" Target="../media/image286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9" Type="http://schemas.openxmlformats.org/officeDocument/2006/relationships/image" Target="../media/image39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0" Type="http://schemas.openxmlformats.org/officeDocument/2006/relationships/image" Target="../media/image404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95.png"/><Relationship Id="rId7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63.png"/><Relationship Id="rId4" Type="http://schemas.openxmlformats.org/officeDocument/2006/relationships/image" Target="../media/image2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Relationship Id="rId9" Type="http://schemas.openxmlformats.org/officeDocument/2006/relationships/image" Target="../media/image5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8.png"/><Relationship Id="rId7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30.png"/><Relationship Id="rId10" Type="http://schemas.openxmlformats.org/officeDocument/2006/relationships/image" Target="../media/image434.png"/><Relationship Id="rId4" Type="http://schemas.openxmlformats.org/officeDocument/2006/relationships/image" Target="../media/image429.png"/><Relationship Id="rId9" Type="http://schemas.openxmlformats.org/officeDocument/2006/relationships/image" Target="../media/image4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7" Type="http://schemas.openxmlformats.org/officeDocument/2006/relationships/image" Target="../media/image447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C9AB8C-92A0-A787-BB8C-A924B559D555}"/>
              </a:ext>
            </a:extLst>
          </p:cNvPr>
          <p:cNvSpPr txBox="1"/>
          <p:nvPr/>
        </p:nvSpPr>
        <p:spPr>
          <a:xfrm>
            <a:off x="937491" y="526473"/>
            <a:ext cx="103170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tasks (affects overall story):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a10s5e3: Hoping for pinned </a:t>
            </a:r>
            <a:r>
              <a:rPr lang="en-US" dirty="0" err="1"/>
              <a:t>pn</a:t>
            </a:r>
            <a:r>
              <a:rPr lang="en-US" dirty="0"/>
              <a:t>, otherwise why not stripe?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a20s020: </a:t>
            </a:r>
            <a:r>
              <a:rPr lang="en-US" dirty="0" err="1"/>
              <a:t>cyl</a:t>
            </a:r>
            <a:r>
              <a:rPr lang="en-US" dirty="0"/>
              <a:t>? If not, why a20 so short?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Stability of </a:t>
            </a:r>
            <a:r>
              <a:rPr lang="en-US" dirty="0" err="1"/>
              <a:t>pn</a:t>
            </a:r>
            <a:r>
              <a:rPr lang="en-US" dirty="0"/>
              <a:t>/str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 &lt; 027: Get mic -&gt; </a:t>
            </a:r>
            <a:r>
              <a:rPr lang="en-US" dirty="0" err="1"/>
              <a:t>cyl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homogeneous sigma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a30: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homogeneous sigma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layered morphologies stable?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6A9-1962-0FD1-FDAE-5A47CA928837}"/>
              </a:ext>
            </a:extLst>
          </p:cNvPr>
          <p:cNvSpPr txBox="1"/>
          <p:nvPr/>
        </p:nvSpPr>
        <p:spPr>
          <a:xfrm>
            <a:off x="937491" y="4114800"/>
            <a:ext cx="10317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a05s6e3: Looking like will be hole (Terran?)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a10s75e4: Probably hole, if not, get hole for a10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a15: Terran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a20s5e3: TODO, only mic run once</a:t>
            </a:r>
          </a:p>
        </p:txBody>
      </p:sp>
    </p:spTree>
    <p:extLst>
      <p:ext uri="{BB962C8B-B14F-4D97-AF65-F5344CB8AC3E}">
        <p14:creationId xmlns:p14="http://schemas.microsoft.com/office/powerpoint/2010/main" val="24258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3C5428-BFEE-1BE1-20AE-5BEF0F2AEAA4}"/>
                  </a:ext>
                </a:extLst>
              </p:cNvPr>
              <p:cNvSpPr txBox="1"/>
              <p:nvPr/>
            </p:nvSpPr>
            <p:spPr>
              <a:xfrm>
                <a:off x="937491" y="526473"/>
                <a:ext cx="103170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Run for plotting (inconsequential to results)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Low grafting density mic &lt;&gt; </a:t>
                </a:r>
                <a:r>
                  <a:rPr lang="en-US" dirty="0" err="1"/>
                  <a:t>cyl</a:t>
                </a:r>
                <a:r>
                  <a:rPr lang="en-US" dirty="0"/>
                  <a:t>, 10 chains = 4000 nm2 ~ (32 nm x 32 nm before COS)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−03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−03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−03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−03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3C5428-BFEE-1BE1-20AE-5BEF0F2A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91" y="526473"/>
                <a:ext cx="10317018" cy="2308324"/>
              </a:xfrm>
              <a:prstGeom prst="rect">
                <a:avLst/>
              </a:prstGeom>
              <a:blipFill>
                <a:blip r:embed="rId2"/>
                <a:stretch>
                  <a:fillRect l="-532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35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21286-7C64-31DB-5CAE-E6879EE5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4" y="2992909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0212C-7D5A-826C-721E-9B8DE6A476E3}"/>
              </a:ext>
            </a:extLst>
          </p:cNvPr>
          <p:cNvSpPr txBox="1"/>
          <p:nvPr/>
        </p:nvSpPr>
        <p:spPr>
          <a:xfrm>
            <a:off x="1108364" y="5985164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E4EA9-AE40-F8B3-EAED-1CA689E4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70" y="3168873"/>
            <a:ext cx="1821230" cy="1858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C1C11-D040-D09D-E9BA-E4700643638D}"/>
              </a:ext>
            </a:extLst>
          </p:cNvPr>
          <p:cNvSpPr txBox="1"/>
          <p:nvPr/>
        </p:nvSpPr>
        <p:spPr>
          <a:xfrm>
            <a:off x="4114801" y="5938860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7FD57-7F16-E1C1-353C-DE1F88D952AF}"/>
              </a:ext>
            </a:extLst>
          </p:cNvPr>
          <p:cNvSpPr txBox="1"/>
          <p:nvPr/>
        </p:nvSpPr>
        <p:spPr>
          <a:xfrm>
            <a:off x="738909" y="812800"/>
            <a:ext cx="7056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Uncharged: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Hydrophobicity promotes lateral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Grafting density (chain spacing) increases length scale of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Hole metastable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2234A-880E-3E35-251B-032CF591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580" y="3298915"/>
            <a:ext cx="1755466" cy="17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3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E3ED-4532-2A5E-D548-4D82A5E5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563F5-9572-24DF-FB97-6AB1F442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46" y="2922831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F998A-05AB-25A8-4095-A78A96047F35}"/>
              </a:ext>
            </a:extLst>
          </p:cNvPr>
          <p:cNvSpPr txBox="1"/>
          <p:nvPr/>
        </p:nvSpPr>
        <p:spPr>
          <a:xfrm>
            <a:off x="1475321" y="5758083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DA888-31E7-D396-20A7-5B8A92EA8B6A}"/>
              </a:ext>
            </a:extLst>
          </p:cNvPr>
          <p:cNvSpPr txBox="1"/>
          <p:nvPr/>
        </p:nvSpPr>
        <p:spPr>
          <a:xfrm>
            <a:off x="738909" y="812800"/>
            <a:ext cx="6012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charge, sparse: decrease lateral segregation length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pinned micelle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Intrachain repulsion (more charge) cylinder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67218-9307-B9C9-361F-B5A6C7743AAD}"/>
              </a:ext>
            </a:extLst>
          </p:cNvPr>
          <p:cNvSpPr txBox="1"/>
          <p:nvPr/>
        </p:nvSpPr>
        <p:spPr>
          <a:xfrm>
            <a:off x="5363829" y="5619226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s25e4 &amp;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C98D6-1468-AF00-D378-3B792FBC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9" y="2851257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89B12-4438-9439-809F-D2CC3594476F}"/>
              </a:ext>
            </a:extLst>
          </p:cNvPr>
          <p:cNvSpPr txBox="1"/>
          <p:nvPr/>
        </p:nvSpPr>
        <p:spPr>
          <a:xfrm>
            <a:off x="1262574" y="782906"/>
            <a:ext cx="6890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charged, medium density: decrease lateral segregation length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little segregation (stripe)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charge more segregation (pinned </a:t>
            </a:r>
            <a:r>
              <a:rPr lang="en-US" dirty="0" err="1"/>
              <a:t>pn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 charge (pinned mic / 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charge, intrachain dominated (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9EE73-643A-F1AA-E310-E2FD6793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86" y="3559910"/>
            <a:ext cx="1553376" cy="1584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F1765-53A0-9746-1136-2DFDB98AB2A6}"/>
              </a:ext>
            </a:extLst>
          </p:cNvPr>
          <p:cNvSpPr txBox="1"/>
          <p:nvPr/>
        </p:nvSpPr>
        <p:spPr>
          <a:xfrm>
            <a:off x="1504211" y="5705762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7649E-7067-2E20-59D7-FF472B538557}"/>
              </a:ext>
            </a:extLst>
          </p:cNvPr>
          <p:cNvSpPr txBox="1"/>
          <p:nvPr/>
        </p:nvSpPr>
        <p:spPr>
          <a:xfrm>
            <a:off x="4464804" y="3852989"/>
            <a:ext cx="92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Pinned </a:t>
            </a:r>
            <a:r>
              <a:rPr lang="en-US" dirty="0" err="1"/>
              <a:t>pn</a:t>
            </a:r>
            <a:r>
              <a:rPr lang="en-US" dirty="0"/>
              <a:t> WIP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0561D-EE88-AD28-5CC6-37604CB0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03" y="3549355"/>
            <a:ext cx="1768413" cy="158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F92D2-462E-6428-BB95-ACE5798326D1}"/>
              </a:ext>
            </a:extLst>
          </p:cNvPr>
          <p:cNvSpPr txBox="1"/>
          <p:nvPr/>
        </p:nvSpPr>
        <p:spPr>
          <a:xfrm>
            <a:off x="6117118" y="5592276"/>
            <a:ext cx="20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relax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5C6A-A7A3-FE30-6367-EB8FA48EA798}"/>
              </a:ext>
            </a:extLst>
          </p:cNvPr>
          <p:cNvSpPr txBox="1"/>
          <p:nvPr/>
        </p:nvSpPr>
        <p:spPr>
          <a:xfrm>
            <a:off x="8828139" y="5880951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10CD-B11F-6312-9D2A-4BF2C94B3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51" y="3112982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D3FD-4F6E-ECB8-69D0-D1C4D446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4D97E-80F0-DCAF-ACA1-39D9BE7C500D}"/>
              </a:ext>
            </a:extLst>
          </p:cNvPr>
          <p:cNvSpPr txBox="1"/>
          <p:nvPr/>
        </p:nvSpPr>
        <p:spPr>
          <a:xfrm>
            <a:off x="1216393" y="667251"/>
            <a:ext cx="642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density, high charge: just like neutral but elevated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Sparse, isolated </a:t>
            </a:r>
            <a:r>
              <a:rPr lang="en-US" dirty="0" err="1"/>
              <a:t>cyl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Med, pinned </a:t>
            </a:r>
            <a:r>
              <a:rPr lang="en-US" dirty="0" err="1"/>
              <a:t>pn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Med-high, pinned 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US" dirty="0" err="1"/>
              <a:t>hom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D2A8E-5DCF-B051-ECD1-DBAE4746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68" y="2737074"/>
            <a:ext cx="1936989" cy="2604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96C8A-B9F2-96FF-3FAF-A612D5DC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63" y="2911539"/>
            <a:ext cx="2123971" cy="2614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23A00-D1CB-D0FD-0A1A-D6EBF9D3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74" y="2911539"/>
            <a:ext cx="1746381" cy="2807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2BFE4-C05D-1A71-E84B-D09DC253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52" y="3124820"/>
            <a:ext cx="1809103" cy="2578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A9759-58EA-6A2A-5C01-81650C6E898A}"/>
              </a:ext>
            </a:extLst>
          </p:cNvPr>
          <p:cNvSpPr txBox="1"/>
          <p:nvPr/>
        </p:nvSpPr>
        <p:spPr>
          <a:xfrm>
            <a:off x="7112000" y="592974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Unsure if hole morph or hybrids exist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299D-23F5-3517-87C9-EEAF6AB28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968" y="545804"/>
            <a:ext cx="1576984" cy="2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79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5112-D813-7DCC-4D7A-95BD007F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67E7F-4FBC-587D-11E8-9F9A5366A836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82261</TotalTime>
  <Words>1779</Words>
  <Application>Microsoft Office PowerPoint</Application>
  <PresentationFormat>Widescreen</PresentationFormat>
  <Paragraphs>363</Paragraphs>
  <Slides>84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353</cp:revision>
  <dcterms:created xsi:type="dcterms:W3CDTF">2023-07-26T17:49:20Z</dcterms:created>
  <dcterms:modified xsi:type="dcterms:W3CDTF">2025-05-05T22:11:03Z</dcterms:modified>
</cp:coreProperties>
</file>